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7" r:id="rId2"/>
    <p:sldId id="276" r:id="rId3"/>
    <p:sldId id="257" r:id="rId4"/>
    <p:sldId id="275" r:id="rId5"/>
    <p:sldId id="258" r:id="rId6"/>
    <p:sldId id="263" r:id="rId7"/>
    <p:sldId id="264" r:id="rId8"/>
    <p:sldId id="269" r:id="rId9"/>
    <p:sldId id="266" r:id="rId10"/>
    <p:sldId id="270" r:id="rId11"/>
    <p:sldId id="267" r:id="rId12"/>
    <p:sldId id="272" r:id="rId13"/>
    <p:sldId id="265" r:id="rId14"/>
    <p:sldId id="274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8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789D68-C015-4F82-B843-DF7F2AA09BAF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499BC-F685-4931-9547-A687FCD7EAF2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1ECE7-B17E-4D08-89BF-E1BC0B0A5776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7BD3F-FD85-4C9A-BAA1-4D0BCFBF7404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4FCC2D-B790-427F-A917-700BDF56E983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E6079-C97B-4882-9CF0-71F83213A903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EFA47-6701-4A39-B82C-291B67DDFE64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D20DA1-285D-4CF2-B8FB-32FA4F717957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D8FA9-59E2-420C-871F-ACB9166C47E8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E7320A-C1C2-4BDB-A7B8-F56029AB9B5F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B09C0B-9996-4FF9-947F-3B8F190AC956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F1BF90-A50D-41F2-9194-2DCDC27E64D1}" type="datetime1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58DFD2-F10C-43E6-8AFC-B51335507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717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98902.html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280160" y="436098"/>
            <a:ext cx="7363327" cy="1434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49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 История 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письма и 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почты » 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534ba_94df62ff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844062" y="1520102"/>
            <a:ext cx="2599563" cy="4985571"/>
          </a:xfrm>
          <a:prstGeom prst="rect">
            <a:avLst/>
          </a:prstGeom>
        </p:spPr>
      </p:pic>
      <p:pic>
        <p:nvPicPr>
          <p:cNvPr id="7" name="Picture 10" descr="i153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224" y="2174010"/>
            <a:ext cx="4334965" cy="3846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80085" y="308008"/>
            <a:ext cx="573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 изобретением телеграфа, телефона, почтовая связь не утратила своей важной роли, и всё также остаётся одним из важных средств связи между людьми. Каждый день миллионы людей отправляют и получают по почте письма, посылки и бандероли, денежные переводы, газеты и журналы.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1216388734_telegra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1574" y="2788252"/>
            <a:ext cx="381000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8" descr="a7634913b9fbe0f9b1118ec6736d7aa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4856" y="434474"/>
            <a:ext cx="1944688" cy="1668463"/>
          </a:xfrm>
          <a:prstGeom prst="rect">
            <a:avLst/>
          </a:prstGeom>
          <a:noFill/>
        </p:spPr>
      </p:pic>
      <p:pic>
        <p:nvPicPr>
          <p:cNvPr id="6" name="Picture 11" descr="telegra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728" y="2565535"/>
            <a:ext cx="3521075" cy="228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70021" y="4918509"/>
            <a:ext cx="4668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Телеграф – система связи для передачи сообщений при помощи электрических сигналов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12708" y="269508"/>
            <a:ext cx="5871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наше время, когда у каждого дома есть компьютер, письма и послания можно пересылать с помощью электронной почты.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Hacker-schicken-gef-schte-Rechnungen-mit-Malware--f630x378-ffffff-C-fe724004-1059857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50830" y="2668304"/>
            <a:ext cx="3706762" cy="3308778"/>
          </a:xfrm>
          <a:prstGeom prst="rect">
            <a:avLst/>
          </a:prstGeom>
        </p:spPr>
      </p:pic>
      <p:pic>
        <p:nvPicPr>
          <p:cNvPr id="6" name="Рисунок 5" descr="resursYandex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1377"/>
            <a:ext cx="2882548" cy="2381451"/>
          </a:xfrm>
          <a:prstGeom prst="rect">
            <a:avLst/>
          </a:prstGeom>
        </p:spPr>
      </p:pic>
      <p:pic>
        <p:nvPicPr>
          <p:cNvPr id="7" name="Рисунок 6" descr="416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8153" y="3241985"/>
            <a:ext cx="3083951" cy="313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5149" y="317634"/>
            <a:ext cx="6246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Что можно переслать по почте?</a:t>
            </a:r>
          </a:p>
          <a:p>
            <a:endParaRPr lang="ru-RU" dirty="0"/>
          </a:p>
        </p:txBody>
      </p:sp>
      <p:pic>
        <p:nvPicPr>
          <p:cNvPr id="4" name="Рисунок 3" descr="7933872_question_pop_up_from_box_lg_nwm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4830" y="4278830"/>
            <a:ext cx="2579170" cy="2579170"/>
          </a:xfrm>
          <a:prstGeom prst="rect">
            <a:avLst/>
          </a:prstGeom>
        </p:spPr>
      </p:pic>
      <p:pic>
        <p:nvPicPr>
          <p:cNvPr id="5" name="Рисунок 4" descr="colis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4576" y="746058"/>
            <a:ext cx="2216591" cy="2555407"/>
          </a:xfrm>
          <a:prstGeom prst="rect">
            <a:avLst/>
          </a:prstGeom>
        </p:spPr>
      </p:pic>
      <p:pic>
        <p:nvPicPr>
          <p:cNvPr id="6" name="Рисунок 5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81283" y="1047711"/>
            <a:ext cx="2796006" cy="2013124"/>
          </a:xfrm>
          <a:prstGeom prst="rect">
            <a:avLst/>
          </a:prstGeom>
        </p:spPr>
      </p:pic>
      <p:pic>
        <p:nvPicPr>
          <p:cNvPr id="7" name="Рисунок 6" descr="1366629256_1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41" y="3552615"/>
            <a:ext cx="3103145" cy="2910750"/>
          </a:xfrm>
          <a:prstGeom prst="rect">
            <a:avLst/>
          </a:prstGeom>
        </p:spPr>
      </p:pic>
      <p:pic>
        <p:nvPicPr>
          <p:cNvPr id="8" name="Рисунок 7" descr="3239700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72528" y="3354153"/>
            <a:ext cx="3201702" cy="2392129"/>
          </a:xfrm>
          <a:prstGeom prst="rect">
            <a:avLst/>
          </a:prstGeom>
        </p:spPr>
      </p:pic>
      <p:pic>
        <p:nvPicPr>
          <p:cNvPr id="9" name="Рисунок 8" descr="eeww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305592">
            <a:off x="6221474" y="1231581"/>
            <a:ext cx="2494753" cy="18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5899" y="21175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чего нужны письма?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2363017">
            <a:off x="4083619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9732996">
            <a:off x="6615060" y="3475990"/>
            <a:ext cx="485775" cy="1355725"/>
          </a:xfrm>
          <a:prstGeom prst="downArrow">
            <a:avLst>
              <a:gd name="adj1" fmla="val 50000"/>
              <a:gd name="adj2" fmla="val 6977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0" descr="i153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024" y="1077001"/>
            <a:ext cx="2411412" cy="2139950"/>
          </a:xfrm>
          <a:prstGeom prst="rect">
            <a:avLst/>
          </a:prstGeom>
          <a:noFill/>
        </p:spPr>
      </p:pic>
      <p:pic>
        <p:nvPicPr>
          <p:cNvPr id="12" name="Рисунок 11" descr="t_1040_13144639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97445">
            <a:off x="3121403" y="668983"/>
            <a:ext cx="3959621" cy="285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893794" y="4849696"/>
            <a:ext cx="2303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Помогают</a:t>
            </a:r>
          </a:p>
          <a:p>
            <a:r>
              <a:rPr lang="ru-RU" sz="2000" dirty="0"/>
              <a:t> людям</a:t>
            </a:r>
          </a:p>
          <a:p>
            <a:r>
              <a:rPr lang="ru-RU" sz="2000" dirty="0"/>
              <a:t> общаться на</a:t>
            </a:r>
          </a:p>
          <a:p>
            <a:r>
              <a:rPr lang="ru-RU" sz="2000" dirty="0"/>
              <a:t> расстоянии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482330" y="4791861"/>
            <a:ext cx="18716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/>
              <a:t>Являются</a:t>
            </a:r>
            <a:endParaRPr lang="ru-RU" dirty="0"/>
          </a:p>
          <a:p>
            <a:r>
              <a:rPr lang="ru-RU" dirty="0"/>
              <a:t> хранителями</a:t>
            </a:r>
          </a:p>
          <a:p>
            <a:r>
              <a:rPr lang="ru-RU" dirty="0"/>
              <a:t> истории </a:t>
            </a:r>
          </a:p>
          <a:p>
            <a:r>
              <a:rPr lang="ru-RU" dirty="0"/>
              <a:t>человека и </a:t>
            </a:r>
          </a:p>
          <a:p>
            <a:r>
              <a:rPr lang="ru-RU" dirty="0"/>
              <a:t>его семьи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36979">
            <a:off x="5169939" y="1365226"/>
            <a:ext cx="3532121" cy="23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Picture 6" descr="x_40b9c34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8900" y="368254"/>
            <a:ext cx="3848348" cy="2567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otite_nashey_zemli_poluchite_po_pochte-.902458.2012_09_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490" y="3224461"/>
            <a:ext cx="4230305" cy="282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0" descr="i1536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9033" y="454412"/>
            <a:ext cx="3092462" cy="274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pochta_rossi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0631" y="221381"/>
            <a:ext cx="3986031" cy="2007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526" y="2868329"/>
            <a:ext cx="4485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Кто стучится в дверь ко мне,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толстой сумкой на ремне?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Это он, это он,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Ленинградский почтальон!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ostman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800" y="1578545"/>
            <a:ext cx="2530970" cy="439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231006"/>
            <a:ext cx="9383488" cy="6448927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2161" y="992891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t_1040_13144639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05522">
            <a:off x="488141" y="1596827"/>
            <a:ext cx="3345841" cy="240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42611" y="1482290"/>
            <a:ext cx="4649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Письмо – это написанный текст, посылаемый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сообщения чего-нибудь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кому-нибудь.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18"/>
            <a:ext cx="3238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78298" y="3757380"/>
            <a:ext cx="3427412" cy="243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8" descr="p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09" y="488850"/>
            <a:ext cx="2246011" cy="260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3596" y="548640"/>
            <a:ext cx="4726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Почта – это учреждение, которое занимается пересылкой почтовых отправлений – писем, газет, журналов, денежных  переводов, бандеролей, посылок. Вся пересылка происходит при помощи транспорта.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kurgan.pro/wp-content/gallery/082/okn-08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508" y="2433711"/>
            <a:ext cx="6193426" cy="412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182881"/>
            <a:ext cx="9383488" cy="6506678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38" y="558265"/>
            <a:ext cx="8027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Почтальон – это  работник почты, доставляющий корреспонденцию (письма, газеты, журналы, извещения на посылки) по адресам.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330423_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6382" y="1915077"/>
            <a:ext cx="3363256" cy="2233412"/>
          </a:xfrm>
          <a:prstGeom prst="rect">
            <a:avLst/>
          </a:prstGeom>
        </p:spPr>
      </p:pic>
      <p:pic>
        <p:nvPicPr>
          <p:cNvPr id="11" name="Рисунок 10" descr="postman.gif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094" y="1953930"/>
            <a:ext cx="2530970" cy="4398745"/>
          </a:xfrm>
          <a:prstGeom prst="rect">
            <a:avLst/>
          </a:prstGeom>
        </p:spPr>
      </p:pic>
      <p:pic>
        <p:nvPicPr>
          <p:cNvPr id="12" name="Picture 8" descr="turkiye-nin-guvendigi-meslekler_22315_b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5754" y="3455939"/>
            <a:ext cx="3008246" cy="312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hwyz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935" y="3368194"/>
            <a:ext cx="2358056" cy="3287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4560" y="263506"/>
            <a:ext cx="6371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разговаривать друг с другом появилась у людей в древности. Но как поговоришь, если нужный тебе человек находится очень далеко? В каменном веке информация  передавалась</a:t>
            </a:r>
          </a:p>
          <a:p>
            <a:pPr>
              <a:spcBef>
                <a:spcPct val="200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дымом костров,  ударами в сигнальный барабан, звуками труб.  Позже стали посылать гонцов с устными сообщениями. Такой вестник заучивал «письмо» со слов отправителя, а затем пересказывал его адресату.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barbar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3630" y="258077"/>
            <a:ext cx="1751798" cy="2134876"/>
          </a:xfrm>
          <a:prstGeom prst="rect">
            <a:avLst/>
          </a:prstGeom>
        </p:spPr>
      </p:pic>
      <p:pic>
        <p:nvPicPr>
          <p:cNvPr id="9" name="Picture 5" descr="DSC01910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5386" y="3927109"/>
            <a:ext cx="2853409" cy="25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0682"/>
            <a:ext cx="1484313" cy="1628775"/>
          </a:xfrm>
          <a:prstGeom prst="rect">
            <a:avLst/>
          </a:prstGeom>
          <a:noFill/>
        </p:spPr>
      </p:pic>
      <p:pic>
        <p:nvPicPr>
          <p:cNvPr id="8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3170" y="641166"/>
            <a:ext cx="1484313" cy="1628775"/>
          </a:xfrm>
          <a:prstGeom prst="rect">
            <a:avLst/>
          </a:prstGeom>
          <a:noFill/>
        </p:spPr>
      </p:pic>
      <p:pic>
        <p:nvPicPr>
          <p:cNvPr id="9" name="Picture 12" descr="bird7-16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25809" y="0"/>
            <a:ext cx="5715000" cy="124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85448" y="616018"/>
            <a:ext cx="6025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После того, как люди научились читать и писать, эта проблема исчезла.  Появилась почтовая связь. Сначала почту перевозили на лошадях, почтовых каретах, использовали  даже почтовых голубей.</a:t>
            </a:r>
          </a:p>
        </p:txBody>
      </p:sp>
      <p:pic>
        <p:nvPicPr>
          <p:cNvPr id="10" name="Picture 5" descr="rm_pcoac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69568" y="4206240"/>
            <a:ext cx="3964883" cy="253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 descr="85_2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1659" y="2473425"/>
            <a:ext cx="3957331" cy="26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7" descr="45ad02ff4d039bef5d4b7a258ba62b2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884362"/>
            <a:ext cx="1547812" cy="15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1318 C -0.03507 0.09067 -0.03264 0.1684 -0.01268 0.19662 C 0.00729 0.22484 0.05069 0.18135 0.08264 0.18251 C 0.11458 0.18366 0.14878 0.20726 0.17899 0.20286 C 0.20902 0.19847 0.23993 0.16007 0.26371 0.15591 C 0.2875 0.15174 0.29409 0.17372 0.32135 0.17788 C 0.34843 0.18205 0.39531 0.19176 0.42725 0.18089 C 0.4592 0.17002 0.44739 0.11172 0.51319 0.11195 C 0.57882 0.11219 0.76909 0.17025 0.82257 0.18251 C 0.87569 0.19477 0.83281 0.18644 0.83316 0.18575 C 0.83333 0.18505 0.82916 0.18135 0.825 0.17788 " pathEditMode="relative" rAng="0" ptsTypes="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766" y="211757"/>
            <a:ext cx="788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Почтовые перевозки осуществлялись и по морю —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кораблях.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3308" y="4998218"/>
            <a:ext cx="1370012" cy="1068388"/>
          </a:xfrm>
          <a:prstGeom prst="rect">
            <a:avLst/>
          </a:prstGeom>
          <a:noFill/>
        </p:spPr>
      </p:pic>
      <p:pic>
        <p:nvPicPr>
          <p:cNvPr id="5" name="Picture 20" descr="aa8038c69473106fd083906eaee650c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9882" y="5352748"/>
            <a:ext cx="1370012" cy="1068388"/>
          </a:xfrm>
          <a:prstGeom prst="rect">
            <a:avLst/>
          </a:prstGeom>
          <a:noFill/>
        </p:spPr>
      </p:pic>
      <p:pic>
        <p:nvPicPr>
          <p:cNvPr id="6" name="Picture 8" descr="skr_180520090857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2984" y="1335690"/>
            <a:ext cx="3526255" cy="264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31-22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49052" y="4357357"/>
            <a:ext cx="3535680" cy="235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43124" y="259882"/>
            <a:ext cx="3994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Затем почту стали перевозить на машинах,  по железной дороге. Позже количество почты увеличилось и ее стали перевозить самолетом.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0_3dc68_ec219fb2_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004" y="184903"/>
            <a:ext cx="3339967" cy="250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 descr="h07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71487"/>
            <a:ext cx="3784501" cy="256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2_6486456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91032" y="4148490"/>
            <a:ext cx="3822283" cy="2550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47787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29988" y="2268082"/>
            <a:ext cx="3341399" cy="250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328</Words>
  <Application>Microsoft Office PowerPoint</Application>
  <PresentationFormat>Экран (4:3)</PresentationFormat>
  <Paragraphs>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1</cp:lastModifiedBy>
  <cp:revision>24</cp:revision>
  <dcterms:created xsi:type="dcterms:W3CDTF">2013-02-13T04:37:02Z</dcterms:created>
  <dcterms:modified xsi:type="dcterms:W3CDTF">2015-12-07T11:38:39Z</dcterms:modified>
</cp:coreProperties>
</file>